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12080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4d9e81d5a1fad1d0e03f6d8ea2cdeb0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117680" y="0"/>
          <a:ext cx="8023305" cy="6858000"/>
          <a:chOff x="1117680" y="0"/>
          <a:chExt cx="8023305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680" y="0"/>
            <a:ext cx="6905625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2026-02-27T11:29:31Z</dcterms:created>
  <dcterms:modified xsi:type="dcterms:W3CDTF">2026-02-27T11:29:31Z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