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f4d4de25e71b7caca90fa3f859e2d40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21965" y="0"/>
          <a:ext cx="7217865" cy="6858000"/>
          <a:chOff x="1921965" y="0"/>
          <a:chExt cx="721786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965" y="0"/>
            <a:ext cx="52959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2026-02-27T11:34:14Z</dcterms:created>
  <dcterms:modified xsi:type="dcterms:W3CDTF">2026-02-27T11:34:14Z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