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1208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bbe8ccc8b999c2a3a275a19fc1d7fd72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645920" y="0"/>
          <a:ext cx="7494270" cy="6858000"/>
          <a:chOff x="1645920" y="0"/>
          <a:chExt cx="7494270" cy="6858000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5920" y="0"/>
            <a:ext cx="584835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2026-02-27T11:34:35Z</dcterms:created>
  <dcterms:modified xsi:type="dcterms:W3CDTF">2026-02-27T11:34:35Z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