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f4d2da5e94b7a4f20af1ed6c973ece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866841" y="0"/>
          <a:ext cx="7277041" cy="6858000"/>
          <a:chOff x="1866841" y="0"/>
          <a:chExt cx="7277041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841" y="0"/>
            <a:ext cx="54102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2026-02-27T11:35:07Z</dcterms:created>
  <dcterms:modified xsi:type="dcterms:W3CDTF">2026-02-27T11:35:07Z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