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d1a42a4e45edd1b5c16737477fcb680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132925" y="0"/>
          <a:ext cx="8009975" cy="6858000"/>
          <a:chOff x="1132925" y="0"/>
          <a:chExt cx="800997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925" y="0"/>
            <a:ext cx="68770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2026-02-27T11:35:28Z</dcterms:created>
  <dcterms:modified xsi:type="dcterms:W3CDTF">2026-02-27T11:35:28Z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