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d60429dc0ce8fec92655ce0359bd3f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35214" y="0"/>
          <a:ext cx="7312089" cy="6858000"/>
          <a:chOff x="1835214" y="0"/>
          <a:chExt cx="731208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214" y="0"/>
            <a:ext cx="54768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2026-02-27T11:35:57Z</dcterms:created>
  <dcterms:modified xsi:type="dcterms:W3CDTF">2026-02-27T11:35:57Z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