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682a5fcbd91ae2eaa699c2a7d339fa7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169581" y="0"/>
          <a:ext cx="7970431" cy="6858000"/>
          <a:chOff x="1169581" y="0"/>
          <a:chExt cx="7970431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581" y="0"/>
            <a:ext cx="68008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2026-02-27T11:36:22Z</dcterms:created>
  <dcterms:modified xsi:type="dcterms:W3CDTF">2026-02-27T11:36:22Z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