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c48e89e8487396220d5dedcba4a4796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518611" y="0"/>
          <a:ext cx="6623886" cy="6858000"/>
          <a:chOff x="2518611" y="0"/>
          <a:chExt cx="6623886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611" y="0"/>
            <a:ext cx="41052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2026-02-27T11:36:59Z</dcterms:created>
  <dcterms:modified xsi:type="dcterms:W3CDTF">2026-02-27T11:36:59Z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