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7fe4d0ebf8dce6cfc0b42d70f2248a8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975361" y="0"/>
          <a:ext cx="6166236" cy="6858000"/>
          <a:chOff x="2975361" y="0"/>
          <a:chExt cx="6166236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5361" y="0"/>
            <a:ext cx="31908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2026-02-27T11:37:24Z</dcterms:created>
  <dcterms:modified xsi:type="dcterms:W3CDTF">2026-02-27T11:37:24Z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