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5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f2d9653a280bdb5da9bfcf127ac723b6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683522" y="0"/>
          <a:ext cx="8455922" cy="6858000"/>
          <a:chOff x="683522" y="0"/>
          <a:chExt cx="8455922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22" y="0"/>
            <a:ext cx="77724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2026-02-27T11:38:21Z</dcterms:created>
  <dcterms:modified xsi:type="dcterms:W3CDTF">2026-02-27T11:38:21Z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