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12080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e440c838dea30b639073aec30207cde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003406" y="0"/>
          <a:ext cx="8137631" cy="6858000"/>
          <a:chOff x="1003406" y="0"/>
          <a:chExt cx="8137631" cy="685800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3406" y="0"/>
            <a:ext cx="7134225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2026-02-27T11:30:18Z</dcterms:created>
  <dcterms:modified xsi:type="dcterms:W3CDTF">2026-02-27T11:30:18Z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