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65f93dcec04e404542cd7b39e794026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696397" y="0"/>
          <a:ext cx="8449747" cy="6858000"/>
          <a:chOff x="696397" y="0"/>
          <a:chExt cx="8449747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397" y="0"/>
            <a:ext cx="77533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2026-02-27T11:38:40Z</dcterms:created>
  <dcterms:modified xsi:type="dcterms:W3CDTF">2026-02-27T11:38:40Z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