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6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d0ce8c53820848bf23b3b15cd580414a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045888" y="0"/>
          <a:ext cx="7094138" cy="6858000"/>
          <a:chOff x="2045888" y="0"/>
          <a:chExt cx="7094138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5888" y="0"/>
            <a:ext cx="504825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2026-02-27T11:39:18Z</dcterms:created>
  <dcterms:modified xsi:type="dcterms:W3CDTF">2026-02-27T11:39:18Z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