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30b84e480ad4041ae7d863ed56d740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87467" y="0"/>
          <a:ext cx="7359592" cy="6858000"/>
          <a:chOff x="1787467" y="0"/>
          <a:chExt cx="7359592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7467" y="0"/>
            <a:ext cx="557212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2026-02-27T11:39:39Z</dcterms:created>
  <dcterms:modified xsi:type="dcterms:W3CDTF">2026-02-27T11:39:39Z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