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44837b7d53005bb4874c155c69767bd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885469" y="0"/>
          <a:ext cx="7257569" cy="6858000"/>
          <a:chOff x="1885469" y="0"/>
          <a:chExt cx="7257569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469" y="0"/>
            <a:ext cx="53721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2026-02-27T11:40:01Z</dcterms:created>
  <dcterms:modified xsi:type="dcterms:W3CDTF">2026-02-27T11:40:01Z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