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7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fcab0a3f5e935fa45999c074d4b43dbe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877222" y="0"/>
          <a:ext cx="7268372" cy="6858000"/>
          <a:chOff x="1877222" y="0"/>
          <a:chExt cx="7268372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7222" y="0"/>
            <a:ext cx="539115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2026-02-27T11:41:03Z</dcterms:created>
  <dcterms:modified xsi:type="dcterms:W3CDTF">2026-02-27T11:41:03Z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