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12087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99f7391d6f1395f6d566c920439651b1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735735" y="0"/>
          <a:ext cx="7412635" cy="6858000"/>
          <a:chOff x="1735735" y="0"/>
          <a:chExt cx="7412635" cy="6858000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5735" y="0"/>
            <a:ext cx="56769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2026-02-27T11:41:47Z</dcterms:created>
  <dcterms:modified xsi:type="dcterms:W3CDTF">2026-02-27T11:41:47Z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