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79ecf258862448b07b68eb0909b505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250055" y="0"/>
          <a:ext cx="7898505" cy="6858000"/>
          <a:chOff x="1250055" y="0"/>
          <a:chExt cx="7898505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055" y="0"/>
            <a:ext cx="66484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2026-02-27T11:42:03Z</dcterms:created>
  <dcterms:modified xsi:type="dcterms:W3CDTF">2026-02-27T11:42:03Z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