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c81b1b19fcf646f10021311243558041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887523" y="0"/>
          <a:ext cx="7259623" cy="6858000"/>
          <a:chOff x="1887523" y="0"/>
          <a:chExt cx="7259623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7523" y="0"/>
            <a:ext cx="53721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2026-02-27T11:42:29Z</dcterms:created>
  <dcterms:modified xsi:type="dcterms:W3CDTF">2026-02-27T11:42:29Z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