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12081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96f8da438247724e377e7fb71402834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38661"/>
          <a:ext cx="9144000" cy="6420361"/>
          <a:chOff x="0" y="438661"/>
          <a:chExt cx="9144000" cy="6420361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61"/>
            <a:ext cx="9144000" cy="598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2026-02-27T11:31:15Z</dcterms:created>
  <dcterms:modified xsi:type="dcterms:W3CDTF">2026-02-27T11:31:15Z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