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ea8766843d4e2506da0101dd5b97e4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58766" y="0"/>
          <a:ext cx="9088466" cy="6858000"/>
          <a:chOff x="58766" y="0"/>
          <a:chExt cx="9088466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66" y="0"/>
            <a:ext cx="90297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2026-02-27T11:31:44Z</dcterms:created>
  <dcterms:modified xsi:type="dcterms:W3CDTF">2026-02-27T11:31:44Z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