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913b9ffa74ad5a054ccd5962c18509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053667" y="0"/>
          <a:ext cx="8092642" cy="6858000"/>
          <a:chOff x="1053667" y="0"/>
          <a:chExt cx="8092642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667" y="0"/>
            <a:ext cx="703897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2026-02-27T11:32:28Z</dcterms:created>
  <dcterms:modified xsi:type="dcterms:W3CDTF">2026-02-27T11:32:28Z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