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00ffc18e40317e42f4fb95c5136cc4d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70671" y="0"/>
          <a:ext cx="8171571" cy="6858000"/>
          <a:chOff x="970671" y="0"/>
          <a:chExt cx="8171571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671" y="0"/>
            <a:ext cx="72009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2026-02-27T11:32:49Z</dcterms:created>
  <dcterms:modified xsi:type="dcterms:W3CDTF">2026-02-27T11:32:49Z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