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bc2932fcf9391a5ae5f08cb7a893251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071077" y="0"/>
          <a:ext cx="7071702" cy="6858000"/>
          <a:chOff x="2071077" y="0"/>
          <a:chExt cx="7071702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077" y="0"/>
            <a:ext cx="500062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2026-02-27T11:33:26Z</dcterms:created>
  <dcterms:modified xsi:type="dcterms:W3CDTF">2026-02-27T11:33:26Z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