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2083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d6fa30d945211670ae77bdee72af2d1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493840" y="0"/>
          <a:ext cx="8647240" cy="6858000"/>
          <a:chOff x="493840" y="0"/>
          <a:chExt cx="8647240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840" y="0"/>
            <a:ext cx="81534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2026-02-27T11:33:53Z</dcterms:created>
  <dcterms:modified xsi:type="dcterms:W3CDTF">2026-02-27T11:33:53Z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