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86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e0c8397a2bd62534b68e81fac8e48c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450949"/>
          <a:ext cx="9144000" cy="6404074"/>
          <a:chOff x="0" y="450949"/>
          <a:chExt cx="9144000" cy="6404074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0949"/>
            <a:ext cx="9144000" cy="59531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2025-12-18T15:03:52Z</dcterms:created>
  <dcterms:modified xsi:type="dcterms:W3CDTF">2025-12-18T15:03:52Z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