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86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5f2f8eccac95bcd5b48bde89c41baf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098908" y="0"/>
          <a:ext cx="8042633" cy="6858000"/>
          <a:chOff x="1098908" y="0"/>
          <a:chExt cx="8042633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908" y="0"/>
            <a:ext cx="69437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2025-12-18T15:07:09Z</dcterms:created>
  <dcterms:modified xsi:type="dcterms:W3CDTF">2025-12-18T15:07:09Z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