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867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1ceae6ad437783a8f6cdb92ac46abc61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467406" y="0"/>
          <a:ext cx="7677706" cy="6858000"/>
          <a:chOff x="1467406" y="0"/>
          <a:chExt cx="7677706" cy="6858000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7406" y="0"/>
            <a:ext cx="621030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2025-12-18T15:07:36Z</dcterms:created>
  <dcterms:modified xsi:type="dcterms:W3CDTF">2025-12-18T15:07:36Z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