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86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d844b700c9bb788794e51e4f27b074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686794" y="0"/>
          <a:ext cx="7458944" cy="6858000"/>
          <a:chOff x="1686794" y="0"/>
          <a:chExt cx="7458944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6794" y="0"/>
            <a:ext cx="57721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2025-12-18T15:07:52Z</dcterms:created>
  <dcterms:modified xsi:type="dcterms:W3CDTF">2025-12-18T15:07:52Z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