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86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f3d1eac3bb36d7fef7913705a7d05c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003599" y="0"/>
          <a:ext cx="7137574" cy="6858000"/>
          <a:chOff x="2003599" y="0"/>
          <a:chExt cx="7137574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599" y="0"/>
            <a:ext cx="513397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2025-12-18T15:10:00Z</dcterms:created>
  <dcterms:modified xsi:type="dcterms:W3CDTF">2025-12-18T15:10:00Z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