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865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952e462bdc5429a6cef629089851ac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705445"/>
          <a:ext cx="9144000" cy="6153745"/>
          <a:chOff x="0" y="705445"/>
          <a:chExt cx="9144000" cy="615374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05445"/>
            <a:ext cx="9144000" cy="54483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2025-12-18T15:04:22Z</dcterms:created>
  <dcterms:modified xsi:type="dcterms:W3CDTF">2025-12-18T15:04:22Z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