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62828da26c09803474912eae33ef1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479104" y="0"/>
          <a:ext cx="6660579" cy="6858000"/>
          <a:chOff x="2479104" y="0"/>
          <a:chExt cx="6660579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9104" y="0"/>
            <a:ext cx="41814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2025-12-18T15:06:47Z</dcterms:created>
  <dcterms:modified xsi:type="dcterms:W3CDTF">2025-12-18T15:06:47Z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