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bf062a11b1d32c2484d62a2a34a7a99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221260" y="0"/>
          <a:ext cx="6926610" cy="6858000"/>
          <a:chOff x="2221260" y="0"/>
          <a:chExt cx="6926610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260" y="0"/>
            <a:ext cx="47053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2025-12-18T15:10:45Z</dcterms:created>
  <dcterms:modified xsi:type="dcterms:W3CDTF">2025-12-18T15:10:45Z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