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71792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4b95e9af090ba4b7393ecec3f7cd2c7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73184" y="0"/>
          <a:ext cx="8874259" cy="6858000"/>
          <a:chOff x="273184" y="0"/>
          <a:chExt cx="8874259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84" y="0"/>
            <a:ext cx="860107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2017-10-16T14:10:26Z</dcterms:created>
  <dcterms:modified xsi:type="dcterms:W3CDTF">2017-10-16T14:10:26Z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