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959765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9340cf93c72b9ba562004a3bb365dcb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80619"/>
          <a:ext cx="9144000" cy="6476619"/>
          <a:chOff x="0" y="380619"/>
          <a:chExt cx="9144000" cy="647661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0619"/>
            <a:ext cx="9144000" cy="6096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2017-10-02T16:04:26Z</dcterms:created>
  <dcterms:modified xsi:type="dcterms:W3CDTF">2017-10-02T16:04:26Z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