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981106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38a7f04722bfd807a243f0bac0cd4d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110391" y="0"/>
          <a:ext cx="8035066" cy="6858000"/>
          <a:chOff x="1110391" y="0"/>
          <a:chExt cx="8035066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391" y="0"/>
            <a:ext cx="69246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2017-10-27T08:53:09Z</dcterms:created>
  <dcterms:modified xsi:type="dcterms:W3CDTF">2017-10-27T08:53:09Z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