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5976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b5f9ef4eb1178d64c38664ae720039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48344" y="0"/>
          <a:ext cx="7496694" cy="6858000"/>
          <a:chOff x="1648344" y="0"/>
          <a:chExt cx="749669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344" y="0"/>
            <a:ext cx="5848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2017-10-02T16:04:51Z</dcterms:created>
  <dcterms:modified xsi:type="dcterms:W3CDTF">2017-10-02T16:04:51Z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