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44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cb6b857579c9c39553070260d9ec583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47624" y="0"/>
          <a:ext cx="7395949" cy="6858000"/>
          <a:chOff x="1747624" y="0"/>
          <a:chExt cx="7395949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24" y="0"/>
            <a:ext cx="56483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2017-10-16T15:37:03Z</dcterms:created>
  <dcterms:modified xsi:type="dcterms:W3CDTF">2017-10-16T15:37:03Z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