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97180970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5211ae8051db20105f53b401724b6341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132362" y="0"/>
          <a:ext cx="7009162" cy="6858000"/>
          <a:chOff x="2132362" y="0"/>
          <a:chExt cx="7009162" cy="68580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2362" y="0"/>
            <a:ext cx="48768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54">
  <a:themeElements>
    <a:clrScheme name="Theme5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5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4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2017-10-16T14:38:17Z</dcterms:created>
  <dcterms:modified xsi:type="dcterms:W3CDTF">2017-10-16T14:38:17Z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