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8114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65e82637577c1c632b35d515b466134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83585" y="0"/>
          <a:ext cx="6865110" cy="6858000"/>
          <a:chOff x="2283585" y="0"/>
          <a:chExt cx="6865110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85" y="0"/>
            <a:ext cx="45815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2017-10-16T14:41:07Z</dcterms:created>
  <dcterms:modified xsi:type="dcterms:W3CDTF">2017-10-16T14:41:07Z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