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839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75de356d37b98a4da96932c8e9a156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83350" y="0"/>
          <a:ext cx="6864875" cy="6858000"/>
          <a:chOff x="2283350" y="0"/>
          <a:chExt cx="686487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0" y="0"/>
            <a:ext cx="45815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2017-10-16T15:28:41Z</dcterms:created>
  <dcterms:modified xsi:type="dcterms:W3CDTF">2017-10-16T15:28:41Z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