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44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3d70475717dd2b21405bacbe5db6db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350" y="0"/>
          <a:ext cx="6864875" cy="6858000"/>
          <a:chOff x="2283350" y="0"/>
          <a:chExt cx="686487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0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2017-10-16T15:36:24Z</dcterms:created>
  <dcterms:modified xsi:type="dcterms:W3CDTF">2017-10-16T15:36:24Z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