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718447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e69e6ce5076b3c8dcc1f233563222f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83350" y="0"/>
          <a:ext cx="6864875" cy="6858000"/>
          <a:chOff x="2283350" y="0"/>
          <a:chExt cx="6864875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50" y="0"/>
            <a:ext cx="45815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5">
  <a:themeElements>
    <a:clrScheme name="Theme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2017-10-16T15:36:37Z</dcterms:created>
  <dcterms:modified xsi:type="dcterms:W3CDTF">2017-10-16T15:36:37Z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