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73335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f9e82051236a0f9864eb3e6c5bd52815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2284884" y="0"/>
          <a:ext cx="6856884" cy="6858000"/>
          <a:chOff x="2284884" y="0"/>
          <a:chExt cx="6856884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4884" y="0"/>
            <a:ext cx="4572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2026-01-13T15:15:07Z</dcterms:created>
  <dcterms:modified xsi:type="dcterms:W3CDTF">2026-01-13T15:15:07Z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