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73336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764653a023bff2bfdfec5e7d947a62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379512"/>
          <a:ext cx="9144000" cy="6475512"/>
          <a:chOff x="0" y="379512"/>
          <a:chExt cx="9144000" cy="6475512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9512"/>
            <a:ext cx="9144000" cy="6096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2026-01-13T15:15:30Z</dcterms:created>
  <dcterms:modified xsi:type="dcterms:W3CDTF">2026-01-13T15:15:30Z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