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7333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6628808ab33520b2b4a56cd7aef079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92349" y="0"/>
          <a:ext cx="8355199" cy="6858000"/>
          <a:chOff x="792349" y="0"/>
          <a:chExt cx="8355199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49" y="0"/>
            <a:ext cx="75628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2026-01-13T15:15:56Z</dcterms:created>
  <dcterms:modified xsi:type="dcterms:W3CDTF">2026-01-13T15:15:56Z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