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33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5ac90ca71a33b64d199abf6deb6b2d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92349" y="0"/>
          <a:ext cx="8355199" cy="6858000"/>
          <a:chOff x="792349" y="0"/>
          <a:chExt cx="835519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49" y="0"/>
            <a:ext cx="75628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2026-01-13T15:16:20Z</dcterms:created>
  <dcterms:modified xsi:type="dcterms:W3CDTF">2026-01-13T15:16:20Z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