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717874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dd8504296174f70a99c3343cf5fac2f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83417" y="0"/>
          <a:ext cx="6864942" cy="6858000"/>
          <a:chOff x="2283417" y="0"/>
          <a:chExt cx="6864942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17" y="0"/>
            <a:ext cx="45815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2017-10-16T14:01:14Z</dcterms:created>
  <dcterms:modified xsi:type="dcterms:W3CDTF">2017-10-16T14:01:14Z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