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1786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b24a956691d963c66d816c963e72f9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05851"/>
          <a:ext cx="9144000" cy="4753801"/>
          <a:chOff x="0" y="2105851"/>
          <a:chExt cx="9144000" cy="475380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5851"/>
            <a:ext cx="9144000" cy="2647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2017-10-16T13:59:25Z</dcterms:created>
  <dcterms:modified xsi:type="dcterms:W3CDTF">2017-10-16T13:59:25Z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