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7178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775f2c47133b0f830c7f931aaf80ad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834287"/>
          <a:ext cx="9144000" cy="6025412"/>
          <a:chOff x="0" y="834287"/>
          <a:chExt cx="9144000" cy="602541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4287"/>
            <a:ext cx="9144000" cy="5191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2017-10-16T13:59:36Z</dcterms:created>
  <dcterms:modified xsi:type="dcterms:W3CDTF">2017-10-16T13:59:36Z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